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3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0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268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842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049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69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461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44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181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08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598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616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681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43818-157A-4539-A3A1-87EE89563481}" type="datetimeFigureOut">
              <a:rPr lang="en-AU" smtClean="0"/>
              <a:t>18/12/2020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91B62-302B-43F8-9DC8-CF0F12C272B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09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42.tiff"/><Relationship Id="rId7" Type="http://schemas.openxmlformats.org/officeDocument/2006/relationships/image" Target="../media/image7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tiff"/><Relationship Id="rId10" Type="http://schemas.openxmlformats.org/officeDocument/2006/relationships/image" Target="../media/image8.gif"/><Relationship Id="rId4" Type="http://schemas.openxmlformats.org/officeDocument/2006/relationships/image" Target="../media/image10.tiff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6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14.tiff"/><Relationship Id="rId5" Type="http://schemas.openxmlformats.org/officeDocument/2006/relationships/image" Target="../media/image5.png"/><Relationship Id="rId10" Type="http://schemas.openxmlformats.org/officeDocument/2006/relationships/image" Target="../media/image10.tiff"/><Relationship Id="rId4" Type="http://schemas.openxmlformats.org/officeDocument/2006/relationships/image" Target="../media/image13.tiff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44.tiff"/><Relationship Id="rId7" Type="http://schemas.openxmlformats.org/officeDocument/2006/relationships/image" Target="../media/image7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tiff"/><Relationship Id="rId10" Type="http://schemas.openxmlformats.org/officeDocument/2006/relationships/image" Target="../media/image9.png"/><Relationship Id="rId4" Type="http://schemas.openxmlformats.org/officeDocument/2006/relationships/image" Target="../media/image10.tiff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tiff"/><Relationship Id="rId7" Type="http://schemas.openxmlformats.org/officeDocument/2006/relationships/image" Target="../media/image18.tiff"/><Relationship Id="rId12" Type="http://schemas.openxmlformats.org/officeDocument/2006/relationships/image" Target="../media/image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6.tiff"/><Relationship Id="rId4" Type="http://schemas.openxmlformats.org/officeDocument/2006/relationships/image" Target="../media/image17.tiff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1.pichost.me/i/52/17584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55"/>
            <a:ext cx="9224656" cy="69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34355"/>
            <a:ext cx="388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9521" y="0"/>
            <a:ext cx="3648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Mùa Vọng Năm </a:t>
            </a:r>
            <a:r>
              <a:rPr lang="en-AU" sz="3200" b="1" dirty="0">
                <a:solidFill>
                  <a:schemeClr val="bg1"/>
                </a:solidFill>
                <a:latin typeface="+mj-lt"/>
              </a:rPr>
              <a:t>B</a:t>
            </a:r>
            <a:endParaRPr lang="en-A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29" y="-72355"/>
            <a:ext cx="1358266" cy="15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67" y="981307"/>
            <a:ext cx="1993234" cy="14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ung Doan\Pictures\hinh cut\maria mother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" y="2418655"/>
            <a:ext cx="3779048" cy="44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535174"/>
            <a:ext cx="43327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FFFF00"/>
                </a:solidFill>
              </a:rPr>
              <a:t>20/12/2020</a:t>
            </a:r>
          </a:p>
          <a:p>
            <a:pPr algn="ctr"/>
            <a:r>
              <a:rPr lang="en-US" sz="2000" dirty="0" err="1">
                <a:solidFill>
                  <a:srgbClr val="FFFF00"/>
                </a:solidFill>
              </a:rPr>
              <a:t>Hùng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Phương</a:t>
            </a:r>
            <a:r>
              <a:rPr lang="en-US" sz="2000" dirty="0">
                <a:solidFill>
                  <a:srgbClr val="FFFF00"/>
                </a:solidFill>
              </a:rPr>
              <a:t> &amp; Thanh </a:t>
            </a:r>
            <a:r>
              <a:rPr lang="en-US" sz="2000" dirty="0" err="1">
                <a:solidFill>
                  <a:srgbClr val="FFFF00"/>
                </a:solidFill>
              </a:rPr>
              <a:t>Quảng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thực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hiện</a:t>
            </a:r>
            <a:endParaRPr lang="en-AU" sz="2000" dirty="0">
              <a:solidFill>
                <a:srgbClr val="FFFF00"/>
              </a:solidFill>
            </a:endParaRPr>
          </a:p>
        </p:txBody>
      </p:sp>
      <p:pic>
        <p:nvPicPr>
          <p:cNvPr id="12" name="Picture 11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43" y="4525510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hong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0" y="4028971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91000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77" y="4191000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17" y="4343400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23" y="4640044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59" y="4102266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42" y="3945209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65" y="3788152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19" y="3945209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70" y="4633513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46" y="4827721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081" y="4689411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97" y="2447632"/>
            <a:ext cx="2207803" cy="44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4" y="4895088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56" y="5269436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sẽ nên cao cả, và sẽ được gọi là Con Đấng Tối Cao. Đức Chúa là Thiên Chúa sẽ ban cho Người ngai vàng vua Đa-vít, tổ tiên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will be great and will be called Son of the Most High. The Lord God will give him the throne of his ancestor David;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98" y="1543156"/>
            <a:ext cx="6736204" cy="378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81996"/>
            <a:ext cx="1870107" cy="376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695801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sẽ trị vì nhà Gia-cóp đến muôn đời, và triều đại của Người sẽ vô cùng vô tận."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958" y="116632"/>
            <a:ext cx="86345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will rule over the House of Jacob for ever and his reign will have no end.’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7" y="1185970"/>
            <a:ext cx="7959862" cy="44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4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71737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Ma-ri-a thưa với sứ thần : "Việc ấy sẽ xảy ra cách nào, vì tôi không biết đến việc vợ chồng 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Mary said to the angel, ‘But how can this come about, since I am a virgin?’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2986"/>
            <a:ext cx="7704856" cy="43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09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46" y="332656"/>
            <a:ext cx="33509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 Holy Spirit will come upon you’ the angel answered ‘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64386" y="3870923"/>
            <a:ext cx="26997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 thần đá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"Thánh Thần sẽ ngự xuống trên bà,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" y="3291473"/>
            <a:ext cx="6340870" cy="356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09" y="-29015"/>
            <a:ext cx="5766354" cy="324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JOSEPH HUNG DOAN\Pictures\hoa\pegon_by_joeatta78-d7lie2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918595"/>
            <a:ext cx="34562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9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00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power of the Most High will cover you with its shadow. And so the child will be holy and will be called Son of God.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25655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quyền năng Đấng Tối Cao sẽ rợp bóng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bà, vì thế, Đấng Thánh sắp sinh ra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được gọi là Con Thiên Chúa.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65" y="1691559"/>
            <a:ext cx="6340870" cy="356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OSEPH HUNG DOAN\Pictures\hoa\pegon_by_joeatta78-d7lie2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6137" y="1545020"/>
            <a:ext cx="34562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9" descr="!cid_003a01c42ef7$fcd0d200$33a3cb18@P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86035"/>
            <a:ext cx="2582863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6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0876" y="2751644"/>
            <a:ext cx="44606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Kìa bà Ê-li-sa-bét, người họ hàng với bà, tuy già rồi, mà cũng đang cưu mang một người con trai : bà ấy vẫn bị mang tiếng là hiếm hoi, mà nay đã có thai được sáu tháng.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2706"/>
            <a:ext cx="4211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this too: your kinswoman Elizabeth has, in her old age, herself conceived a son, and she whom people called barren is now in her sixth month,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271271"/>
            <a:ext cx="4600878" cy="258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99" y="0"/>
            <a:ext cx="4894201" cy="275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246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5892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đối với Thiên Chúa, không có gì là không thể làm được."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9703" y="188640"/>
            <a:ext cx="6244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nothing is impossible to God.’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8" y="775498"/>
            <a:ext cx="8368312" cy="47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837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933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am the handmaid of the Lord,’ said Mary ‘let what you have said be done to me.’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5131904"/>
            <a:ext cx="8562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bà Ma-ri-a nói: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"Vâng, tôi đây là nữ tỳ của Chúa, 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Chúa cứ làm cho tôi như lời sứ thần nói."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3" y="1113052"/>
            <a:ext cx="7100973" cy="399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55" y="1446574"/>
            <a:ext cx="1819630" cy="365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7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825"/>
            <a:ext cx="6037665" cy="339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"/>
            <a:ext cx="5796136" cy="325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990600"/>
            <a:ext cx="3186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angel left her…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6300192" y="4623792"/>
            <a:ext cx="2528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sứ thần từ biệt 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 đi…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8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4.bp.blogspot.com/-5LMX2m7FXxw/VJAaUjxFyqI/AAAAAAAAFmk/uXjn1syMd8U/s1600/Xmas%2BViolet%2B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59" y="-3194"/>
            <a:ext cx="9152519" cy="68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ung Doan\Pictures\hinh cut\truyen tin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81" y="2128234"/>
            <a:ext cx="2362200" cy="44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42737"/>
            <a:ext cx="2207803" cy="44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3" y="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305" y="466546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Mùa Vọng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29" y="1563638"/>
            <a:ext cx="1632933" cy="11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6773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94005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58615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07" y="4515740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53" y="4833553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22013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96" y="5078326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76" y="5317874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92" y="5236238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" y="4594005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42" y="4348295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76" y="4262789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2" y="4436948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36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hristmas pur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 DOAN\Pictures\hoa\c5b312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61" y="262664"/>
            <a:ext cx="4719818" cy="60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ung Doan\Pictures\hinh cut\maria mothe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7" y="3429000"/>
            <a:ext cx="4236474" cy="3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0"/>
            <a:ext cx="6340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766" y="510353"/>
            <a:ext cx="5881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Mùa Vọng Năm </a:t>
            </a:r>
            <a:r>
              <a:rPr lang="en-AU" sz="3200" b="1" dirty="0">
                <a:solidFill>
                  <a:schemeClr val="bg1"/>
                </a:solidFill>
                <a:latin typeface="+mj-lt"/>
              </a:rPr>
              <a:t>B</a:t>
            </a:r>
            <a:endParaRPr lang="en-A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0366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91" y="5072865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hong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50" y="5016401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89" y="5119699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10" y="5316101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65606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61" y="591550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15" y="5822308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83" y="5712235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33" y="4840639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95" y="5119699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07" y="4844646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31" y="4866821"/>
            <a:ext cx="1349524" cy="31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08" y="2449176"/>
            <a:ext cx="2207803" cy="44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28" y="1135386"/>
            <a:ext cx="1632933" cy="11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2.bp.blogspot.com/-5mr32-B6_8o/VJAawt1GKuI/AAAAAAAAFm8/lO7V661y5S0/s1600/Xmas%2BViolet%2B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ung Doan\Pictures\hinh cut\truyen tin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" y="2610452"/>
            <a:ext cx="3188969" cy="42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34" y="1969868"/>
            <a:ext cx="2430996" cy="48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736" y="36490"/>
            <a:ext cx="899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398" y="546865"/>
            <a:ext cx="8211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Mùa Vọng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04501"/>
            <a:ext cx="1632933" cy="11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34" y="480059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38954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08" y="4329817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75" y="4538954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042" y="4759015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4" y="4952999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63" y="4255279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35" y="4570031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74" y="4092927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68" y="4319454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67" y="5217483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46" y="5153501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66" y="5153501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0916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Hung Doan\Pictures\hinh cut\thien than truyen ti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62" y="2208656"/>
            <a:ext cx="2288349" cy="464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Hung Doan\Pictures\hinh cut\maria mother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8" y="2971800"/>
            <a:ext cx="3334489" cy="39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60" y="-109918"/>
            <a:ext cx="1358266" cy="15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hinh cut\New Folder (2)\thanh tha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1993234" cy="14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ung Doan\Pictures\hinh cut\bible luke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47" y="229944"/>
            <a:ext cx="37051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14258" y="644684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Luke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1:26-38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Luca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1:26-38</a:t>
            </a:r>
          </a:p>
        </p:txBody>
      </p:sp>
      <p:pic>
        <p:nvPicPr>
          <p:cNvPr id="9" name="Picture 8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71" y="5334000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96" y="4930355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hong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52" y="4812166"/>
            <a:ext cx="496754" cy="13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04" y="4934648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728" y="5181600"/>
            <a:ext cx="493808" cy="1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71" y="5486400"/>
            <a:ext cx="4145322" cy="17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984" y="5414676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98" y="5471713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01" y="5334000"/>
            <a:ext cx="388416" cy="38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saveoursetters.org/Flame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21" y="4934648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saveoursetters.org/Flame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38" y="4744933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www.saveoursetters.org/Flame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97" y="4649814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www.saveoursetters.org/Flame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58" y="4563379"/>
            <a:ext cx="1395022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1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0" y="1251148"/>
            <a:ext cx="8529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Ê-li-sa-bét có thai được sáu tháng, thì Thiên Chúa sai sứ thần Gáp-ri-en đến một thành miền Ga-li-lê, gọi là Na-da-rét,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44" y="188639"/>
            <a:ext cx="84327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angel Gabriel was sent by God to a town in Galilee called Nazareth, </a:t>
            </a:r>
          </a:p>
        </p:txBody>
      </p:sp>
      <p:pic>
        <p:nvPicPr>
          <p:cNvPr id="1029" name="Picture 5" descr="http://www.insightguides.com/docs/images/lead/0d1e08a1-c495-4ad6-982c-ca8c0c31b307.Israel-galilee-roshp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06" y="2919135"/>
            <a:ext cx="5539027" cy="39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ung Doan\Pictures\hinh cut\thien xu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4278" y="3018238"/>
            <a:ext cx="1895737" cy="38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6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6625" y="3573016"/>
            <a:ext cx="3923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 một trinh nữ đã thành hôn với một người tên là Giu-se, thuộc dòng dõi vua Đa-vít. Trinh nữ ấy tên là Ma-ri-a.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1" y="135940"/>
            <a:ext cx="33643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 virgin betrothed to a man named Joseph, of the House of David; and the virgin’s name was Mary.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3" y="0"/>
            <a:ext cx="558667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8" y="3913319"/>
            <a:ext cx="5202440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67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6096" y="3718205"/>
            <a:ext cx="360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 thần vào nhà trinh nữ và nói : "Mừng vui lên, hỡi Đấng đầy ân sủng, Đức Chúa ở cùng bà."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14" y="156582"/>
            <a:ext cx="29512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went in and said to her, ‘Rejoice, so highly favoured! The Lord is with you.’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218" y="30114"/>
            <a:ext cx="6192782" cy="348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8" y="3800115"/>
            <a:ext cx="5438894" cy="305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92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569" y="5780782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lời ấy, bà rất bối rối, và tự hỏi lời chào như vậy có nghĩa gì.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7" y="188640"/>
            <a:ext cx="8575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was deeply disturbed by these words and asked herself what this greeting could mean,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71352"/>
            <a:ext cx="7818171" cy="43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09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51723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 thần liền nói : "Thưa bà Ma-ri-a, xin đừng sợ, vì bà đẹp lòng Thiên Chúa.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 angel said to her, ‘Mary, do not be afraid; you have won God’s favour.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4" y="1235861"/>
            <a:ext cx="7670891" cy="431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58" y="1235861"/>
            <a:ext cx="216008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1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9201" y="4077072"/>
            <a:ext cx="3125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này đây bà sẽ thụ thai, sinh hạ một con trai, và đặt tên là Giê-su.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870" y="126012"/>
            <a:ext cx="28903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Listen! You are to conceive and bear a son, and you must name him Jesus.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35389" cy="32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55965"/>
            <a:ext cx="5859200" cy="329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09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719</Words>
  <Application>Microsoft Office PowerPoint</Application>
  <PresentationFormat>On-screen Show (4:3)</PresentationFormat>
  <Paragraphs>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28</cp:revision>
  <dcterms:created xsi:type="dcterms:W3CDTF">2017-04-26T06:22:38Z</dcterms:created>
  <dcterms:modified xsi:type="dcterms:W3CDTF">2020-12-18T11:34:35Z</dcterms:modified>
</cp:coreProperties>
</file>